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5611-1A8C-8440-8DE3-E9FA6B68A5E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F90F8-E4AB-464E-AC67-361F803B83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双花问题和UTXO的精妙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91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107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6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53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69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66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192001" cy="68480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演示</Application>
  <PresentationFormat>宽屏</PresentationFormat>
  <Paragraphs>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4</cp:revision>
  <dcterms:created xsi:type="dcterms:W3CDTF">2024-03-27T14:27:00Z</dcterms:created>
  <dcterms:modified xsi:type="dcterms:W3CDTF">2024-03-27T15:43:14Z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DFBA90C571E647E4BD37F8911F7FB172_12</vt:lpwstr>
  </property>
  <property fmtid="{D5CDD505-2E9C-101B-9397-08002B2CF9AE}" pid="3" name="KSOProductBuildVer">
    <vt:lpwstr>2052-12.1.0.16388</vt:lpwstr>
  </property>
</Properties>
</file>